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43205400"/>
  <p:notesSz cx="6797675" cy="987425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bele.cardoso" initials="ccm" lastIdx="4" clrIdx="0"/>
  <p:cmAuthor id="1" name="Gabriel Vieira" initials="GV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37A"/>
    <a:srgbClr val="F443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5" autoAdjust="0"/>
  </p:normalViewPr>
  <p:slideViewPr>
    <p:cSldViewPr>
      <p:cViewPr>
        <p:scale>
          <a:sx n="25" d="100"/>
          <a:sy n="25" d="100"/>
        </p:scale>
        <p:origin x="-1434" y="-7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0223F-6A88-4137-9605-8065F226FA2D}" type="datetimeFigureOut">
              <a:rPr lang="pt-BR" smtClean="0"/>
              <a:t>13/11/2019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0EC02-ACD1-470D-B867-CF3A9E15C1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2252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94D3B-8F06-4D69-877F-43D4620547A8}" type="datetimeFigureOut">
              <a:rPr lang="pt-BR" smtClean="0"/>
              <a:pPr/>
              <a:t>13/11/2019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009775" y="739775"/>
            <a:ext cx="2778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05BE8-7879-4E23-9DDB-3412B1C52E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16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05BE8-7879-4E23-9DDB-3412B1C52E7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5460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2"/>
            <a:ext cx="27543443" cy="92611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1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A24A-47EA-4E10-BBE3-C80DEBD5DC13}" type="datetimeFigureOut">
              <a:rPr lang="pt-BR" smtClean="0"/>
              <a:pPr/>
              <a:t>13/11/2019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9585-D709-4C80-9DB0-D8AC6C10EE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55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A24A-47EA-4E10-BBE3-C80DEBD5DC13}" type="datetimeFigureOut">
              <a:rPr lang="pt-BR" smtClean="0"/>
              <a:pPr/>
              <a:t>13/11/2019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9585-D709-4C80-9DB0-D8AC6C10EE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779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7" y="1730223"/>
            <a:ext cx="7290911" cy="3686460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3"/>
            <a:ext cx="21332666" cy="3686460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A24A-47EA-4E10-BBE3-C80DEBD5DC13}" type="datetimeFigureOut">
              <a:rPr lang="pt-BR" smtClean="0"/>
              <a:pPr/>
              <a:t>13/11/2019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9585-D709-4C80-9DB0-D8AC6C10EE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9317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A24A-47EA-4E10-BBE3-C80DEBD5DC13}" type="datetimeFigureOut">
              <a:rPr lang="pt-BR" smtClean="0"/>
              <a:pPr/>
              <a:t>13/11/2019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9585-D709-4C80-9DB0-D8AC6C10EE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53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7" y="27763473"/>
            <a:ext cx="27543443" cy="8581072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7" y="18312295"/>
            <a:ext cx="27543443" cy="9451179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A24A-47EA-4E10-BBE3-C80DEBD5DC13}" type="datetimeFigureOut">
              <a:rPr lang="pt-BR" smtClean="0"/>
              <a:pPr/>
              <a:t>13/11/2019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9585-D709-4C80-9DB0-D8AC6C10EE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443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3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A24A-47EA-4E10-BBE3-C80DEBD5DC13}" type="datetimeFigureOut">
              <a:rPr lang="pt-BR" smtClean="0"/>
              <a:pPr/>
              <a:t>13/11/2019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9585-D709-4C80-9DB0-D8AC6C10EE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288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3"/>
            <a:ext cx="14317416" cy="4030500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2"/>
            <a:ext cx="14317416" cy="24893115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3"/>
            <a:ext cx="14323040" cy="4030500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2"/>
            <a:ext cx="14323040" cy="24893115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A24A-47EA-4E10-BBE3-C80DEBD5DC13}" type="datetimeFigureOut">
              <a:rPr lang="pt-BR" smtClean="0"/>
              <a:pPr/>
              <a:t>13/11/2019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9585-D709-4C80-9DB0-D8AC6C10EE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2415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A24A-47EA-4E10-BBE3-C80DEBD5DC13}" type="datetimeFigureOut">
              <a:rPr lang="pt-BR" smtClean="0"/>
              <a:pPr/>
              <a:t>13/11/2019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9585-D709-4C80-9DB0-D8AC6C10EE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373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A24A-47EA-4E10-BBE3-C80DEBD5DC13}" type="datetimeFigureOut">
              <a:rPr lang="pt-BR" smtClean="0"/>
              <a:pPr/>
              <a:t>13/11/2019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9585-D709-4C80-9DB0-D8AC6C10EE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2084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4" y="1720219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5" y="9041134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A24A-47EA-4E10-BBE3-C80DEBD5DC13}" type="datetimeFigureOut">
              <a:rPr lang="pt-BR" smtClean="0"/>
              <a:pPr/>
              <a:t>13/11/2019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9585-D709-4C80-9DB0-D8AC6C10EE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186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1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30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A24A-47EA-4E10-BBE3-C80DEBD5DC13}" type="datetimeFigureOut">
              <a:rPr lang="pt-BR" smtClean="0"/>
              <a:pPr/>
              <a:t>13/11/2019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9585-D709-4C80-9DB0-D8AC6C10EE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124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21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5A24A-47EA-4E10-BBE3-C80DEBD5DC13}" type="datetimeFigureOut">
              <a:rPr lang="pt-BR" smtClean="0"/>
              <a:pPr/>
              <a:t>13/11/2019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99585-D709-4C80-9DB0-D8AC6C10EE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2580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aixaDeTexto 23"/>
          <p:cNvSpPr txBox="1"/>
          <p:nvPr/>
        </p:nvSpPr>
        <p:spPr>
          <a:xfrm>
            <a:off x="11626894" y="6895645"/>
            <a:ext cx="9150262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200" b="1" dirty="0" smtClean="0">
                <a:latin typeface="Arial" pitchFamily="34" charset="0"/>
                <a:cs typeface="Arial" pitchFamily="34" charset="0"/>
              </a:rPr>
              <a:t>TÍTULO DO TRABALHO</a:t>
            </a:r>
            <a:endParaRPr lang="pt-BR" sz="6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1832482" y="8137204"/>
            <a:ext cx="287390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smtClean="0">
                <a:latin typeface="Arial" pitchFamily="34" charset="0"/>
                <a:cs typeface="Arial" pitchFamily="34" charset="0"/>
              </a:rPr>
              <a:t>Nome Completo Autor 1; Nome 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C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ompleto Autor 2; Nome 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C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ompleto 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A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utor 3; Nome Completo  Autor 4; Nome Completo 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A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utor 5;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9857179" y="9013494"/>
            <a:ext cx="126896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Professor Orientador: XXXXXXX </a:t>
            </a:r>
            <a:r>
              <a:rPr lang="pt-BR" sz="4000" dirty="0" err="1">
                <a:latin typeface="Arial" pitchFamily="34" charset="0"/>
                <a:cs typeface="Arial" pitchFamily="34" charset="0"/>
              </a:rPr>
              <a:t>XXXXXXX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latin typeface="Arial" pitchFamily="34" charset="0"/>
                <a:cs typeface="Arial" pitchFamily="34" charset="0"/>
              </a:rPr>
              <a:t>XXXXXXX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"/>
          <a:stretch/>
        </p:blipFill>
        <p:spPr bwMode="auto">
          <a:xfrm>
            <a:off x="0" y="38627600"/>
            <a:ext cx="32404049" cy="457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aixaDeTexto 13"/>
          <p:cNvSpPr txBox="1"/>
          <p:nvPr/>
        </p:nvSpPr>
        <p:spPr>
          <a:xfrm>
            <a:off x="9491899" y="789112"/>
            <a:ext cx="1376691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0" b="1" dirty="0" smtClean="0">
                <a:solidFill>
                  <a:srgbClr val="F44336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V </a:t>
            </a:r>
            <a:r>
              <a:rPr lang="pt-BR" sz="8000" b="1" dirty="0" smtClean="0">
                <a:solidFill>
                  <a:srgbClr val="F44336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FEIRA DE TRABALHOS DE</a:t>
            </a:r>
          </a:p>
          <a:p>
            <a:pPr algn="ctr"/>
            <a:r>
              <a:rPr lang="pt-BR" sz="8000" b="1" dirty="0" smtClean="0">
                <a:solidFill>
                  <a:srgbClr val="F44336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CONCLUSÃO DE CURSO</a:t>
            </a:r>
            <a:endParaRPr lang="pt-BR" sz="8000" b="1" dirty="0">
              <a:solidFill>
                <a:srgbClr val="F44336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sp>
        <p:nvSpPr>
          <p:cNvPr id="17" name="Lua 16"/>
          <p:cNvSpPr/>
          <p:nvPr/>
        </p:nvSpPr>
        <p:spPr>
          <a:xfrm rot="5400000">
            <a:off x="15835012" y="-9861100"/>
            <a:ext cx="432048" cy="30229414"/>
          </a:xfrm>
          <a:prstGeom prst="moon">
            <a:avLst/>
          </a:prstGeom>
          <a:solidFill>
            <a:srgbClr val="00C3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19033100" y="3367253"/>
            <a:ext cx="415370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35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Dezembro de </a:t>
            </a:r>
            <a:r>
              <a:rPr lang="pt-BR" sz="35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2019</a:t>
            </a:r>
          </a:p>
          <a:p>
            <a:pPr algn="r"/>
            <a:r>
              <a:rPr lang="pt-BR" sz="3500" b="1" dirty="0" smtClean="0">
                <a:latin typeface="Ebrima" pitchFamily="2" charset="0"/>
                <a:ea typeface="Ebrima" pitchFamily="2" charset="0"/>
                <a:cs typeface="Ebrima" pitchFamily="2" charset="0"/>
              </a:rPr>
              <a:t>São Paulo - SP</a:t>
            </a:r>
            <a:endParaRPr lang="pt-BR" sz="3500" b="1" dirty="0"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4034" y="1244665"/>
            <a:ext cx="4477583" cy="2924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CaixaDeTexto 17"/>
          <p:cNvSpPr txBox="1"/>
          <p:nvPr/>
        </p:nvSpPr>
        <p:spPr>
          <a:xfrm>
            <a:off x="4515621" y="5745838"/>
            <a:ext cx="23372809" cy="10002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900" dirty="0" smtClean="0">
                <a:latin typeface="Arial" pitchFamily="34" charset="0"/>
                <a:cs typeface="Arial" pitchFamily="34" charset="0"/>
              </a:rPr>
              <a:t>ENSINO TÉCNICO EM ................ INTEGRADO AO ENSINO MÉDIO</a:t>
            </a:r>
            <a:endParaRPr lang="pt-BR" sz="5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20714473" y="6553028"/>
            <a:ext cx="11453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i="1" dirty="0" smtClean="0">
                <a:solidFill>
                  <a:srgbClr val="FF0000"/>
                </a:solidFill>
              </a:rPr>
              <a:t>retirar “integrado ao ensino médio” caso seja curso modular</a:t>
            </a:r>
            <a:endParaRPr lang="pt-BR" sz="3600" i="1" dirty="0">
              <a:solidFill>
                <a:srgbClr val="FF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1557236" y="10372511"/>
            <a:ext cx="405961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1700111" y="24634294"/>
            <a:ext cx="370071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endParaRPr lang="pt-BR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1842987" y="31619070"/>
            <a:ext cx="47099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16416339" y="10372511"/>
            <a:ext cx="432219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16487777" y="22754828"/>
            <a:ext cx="750099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CONSIDERAÇÕES FINAIS </a:t>
            </a:r>
            <a:endParaRPr lang="pt-BR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16773529" y="31179764"/>
            <a:ext cx="436613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485797" y="25431318"/>
            <a:ext cx="1442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Insira os objetivos do trabalho.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1584401" y="11245742"/>
            <a:ext cx="1442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Insira a introdução.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16487777" y="11240806"/>
            <a:ext cx="1442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Indique os resultados obtidos.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1512393" y="32416094"/>
            <a:ext cx="1442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Insira a metodologia utilizada.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16487777" y="23631118"/>
            <a:ext cx="1442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Adicione as considerações finais de seu trabalho.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16487777" y="32042689"/>
            <a:ext cx="1442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Informe as referências dos textos contidos </a:t>
            </a:r>
            <a:r>
              <a:rPr lang="pt-BR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neste banner.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7505136" y="17066196"/>
            <a:ext cx="15325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i="1" dirty="0" smtClean="0">
                <a:solidFill>
                  <a:srgbClr val="FF0000"/>
                </a:solidFill>
              </a:rPr>
              <a:t>A extensão dos blocos pode ser alterada conforme a necessidade de seu trabalho.</a:t>
            </a:r>
            <a:endParaRPr lang="pt-BR" sz="3600" i="1" dirty="0">
              <a:solidFill>
                <a:srgbClr val="FF0000"/>
              </a:solidFill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7657536" y="29453313"/>
            <a:ext cx="15325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i="1" dirty="0" smtClean="0">
                <a:solidFill>
                  <a:srgbClr val="FF0000"/>
                </a:solidFill>
              </a:rPr>
              <a:t>A extensão dos blocos pode ser alterada conforme a necessidade de seu trabalho.</a:t>
            </a:r>
            <a:endParaRPr lang="pt-BR" sz="3600" i="1" dirty="0">
              <a:solidFill>
                <a:srgbClr val="FF000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17" y="1020938"/>
            <a:ext cx="7672532" cy="285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13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147</Words>
  <Application>Microsoft Office PowerPoint</Application>
  <PresentationFormat>Personalizar</PresentationFormat>
  <Paragraphs>24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ETEC SM</dc:creator>
  <cp:lastModifiedBy>Gabriel Vieira</cp:lastModifiedBy>
  <cp:revision>51</cp:revision>
  <cp:lastPrinted>2018-10-08T23:26:24Z</cp:lastPrinted>
  <dcterms:created xsi:type="dcterms:W3CDTF">2017-06-08T01:35:36Z</dcterms:created>
  <dcterms:modified xsi:type="dcterms:W3CDTF">2019-11-13T19:03:32Z</dcterms:modified>
</cp:coreProperties>
</file>